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2" d="100"/>
          <a:sy n="82" d="100"/>
        </p:scale>
        <p:origin x="8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71E52-059B-40A7-9DE5-6C5FFD34B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A254EE-131C-4914-8BA3-D44091277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768D2-A998-4E34-92E9-E68B55076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B4CB5-D345-4426-B94C-61B6E9C5826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A2F7D-7427-4E50-8C98-EC2A8A3CD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6A6CD-7932-4368-A0E5-F1A6441FF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8696-3860-478A-B8B0-2B18FE8C2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78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63897-23E4-4568-A7C0-D1B649382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82BFA-F397-440E-869A-38C3ECE41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BB3CC-7B34-4D09-850C-3E48091ED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B4CB5-D345-4426-B94C-61B6E9C5826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A65B0-3125-410D-B650-65964336F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D9961-1B6D-41D7-BCE9-B2E91ACEE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8696-3860-478A-B8B0-2B18FE8C2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93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53C49-6C76-437F-9521-1F00AA311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7FFE5-94FB-4CAB-94CF-26C042CDA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ED0EDB-8467-4E76-AFEC-6E86566D8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B4CB5-D345-4426-B94C-61B6E9C5826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7D086-00E2-4D35-9199-AE24F6AA4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44864-8061-4485-9F32-C1FC42790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8696-3860-478A-B8B0-2B18FE8C2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18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795B4-C43C-4C1D-A3E4-36B7DFFAB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85741-6149-4AEF-9603-7B5A44BF3D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3D5AF9-1191-41FA-A102-9F2A306D77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FD37BF-6E17-4CB0-829C-4EDD1C94E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B4CB5-D345-4426-B94C-61B6E9C5826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0F4FD9-8868-4314-BD40-0049C01EC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FB823D-47AA-4095-B4A8-48F1B4D39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8696-3860-478A-B8B0-2B18FE8C2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48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4E907-FD9B-4FD1-A47F-CED48CF6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6A944-B3FB-4E39-98E5-4A50129D9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135985-DD38-469F-B674-ACC154CFC4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A9226F-4105-4B77-9B3A-0B301BAE69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04E38D-ACF0-41B4-8723-2A0CABB425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721C90-481D-49AE-8F03-533767F57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B4CB5-D345-4426-B94C-61B6E9C5826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0946FD-75AD-4F76-BB98-0E66891C8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3B8FDF-AAB7-48B0-9E88-36A17A9A1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8696-3860-478A-B8B0-2B18FE8C2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20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BAE72-F99E-489A-8888-0086120ED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A76609-5584-4BCA-948B-44A7D5ABD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B4CB5-D345-4426-B94C-61B6E9C5826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F56A3B-E05F-49A2-AEC2-F541760EA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CF7193-5935-43FA-A1DF-3CC0DB393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8696-3860-478A-B8B0-2B18FE8C2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337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DAD92B-FB7E-40FF-9E9D-86E1965DD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B4CB5-D345-4426-B94C-61B6E9C5826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23C3B7-77FE-4F9F-AF7B-040901002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58D52-9EE2-4076-A98A-B30C2CE8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8696-3860-478A-B8B0-2B18FE8C2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869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03E2B-0498-451F-9A25-8B6E09BED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EF5BF-B355-43D4-8041-FEBADC1A5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BDEAF-891E-4C91-8C04-763C4112C7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BC59C3-A39F-42D1-9240-96EF6B7C4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B4CB5-D345-4426-B94C-61B6E9C5826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698569-85A7-4113-B344-9F5B64D25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4FE91B-37F3-4AEB-B1F2-27C1B70C2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8696-3860-478A-B8B0-2B18FE8C2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348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62159-D410-48F0-B19A-FA1CE91B9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39DEFE-09B6-4083-A01D-B22EEC331D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98E87-B3BA-4DE0-B111-651CE3AFC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821A71-7DBE-45BD-8923-B7517410F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B4CB5-D345-4426-B94C-61B6E9C5826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38543B-DA97-4B03-83A4-FC9B468D2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66668B-E64E-4D15-9F46-F0D9775A9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8696-3860-478A-B8B0-2B18FE8C2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04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328F5-7154-44A6-9819-A535A77BD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5C6871-B822-46E2-94DE-3C78D69A79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214D5-68FF-4E87-AF25-DE61A21DA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B4CB5-D345-4426-B94C-61B6E9C5826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190FA-41CC-432A-8857-332D34C43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89889-203A-44C1-972A-2A5B12AE5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8696-3860-478A-B8B0-2B18FE8C2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917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02FC6D-05E0-4CF8-9742-83FC986811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81DAA9-9F3D-48C9-8310-566889EFE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F70795-22E1-4214-95F4-6B66A0782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B4CB5-D345-4426-B94C-61B6E9C5826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5210F-0788-4945-9CBB-9C68AAC2A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681085-3112-4072-8499-701652ED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8696-3860-478A-B8B0-2B18FE8C2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012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BA5A7B-0B2A-4523-A460-A66A35AF6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AC1601-68B8-4C08-BDFF-A44B2099B3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BAFB7-2673-487D-9657-36F355C642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B4CB5-D345-4426-B94C-61B6E9C58261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ED768-7056-4140-BE38-27470C997C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22C-1174-4738-9803-C0660B11E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48696-3860-478A-B8B0-2B18FE8C2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5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90426-9CFD-435A-B0A9-A36C1FF67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626EB3-1F64-463B-BE34-3DA430C973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907" y="1825625"/>
            <a:ext cx="5880186" cy="4351338"/>
          </a:xfrm>
        </p:spPr>
      </p:pic>
    </p:spTree>
    <p:extLst>
      <p:ext uri="{BB962C8B-B14F-4D97-AF65-F5344CB8AC3E}">
        <p14:creationId xmlns:p14="http://schemas.microsoft.com/office/powerpoint/2010/main" val="608224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62"/>
    </mc:Choice>
    <mc:Fallback>
      <p:transition spd="slow" advTm="276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92EFE-F28C-415E-BC86-E8A907F89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8FF4F1-A3BE-4AEC-BEB3-93823B5F58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907" y="1825625"/>
            <a:ext cx="5880186" cy="4351338"/>
          </a:xfrm>
        </p:spPr>
      </p:pic>
    </p:spTree>
    <p:extLst>
      <p:ext uri="{BB962C8B-B14F-4D97-AF65-F5344CB8AC3E}">
        <p14:creationId xmlns:p14="http://schemas.microsoft.com/office/powerpoint/2010/main" val="2085589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06"/>
    </mc:Choice>
    <mc:Fallback>
      <p:transition spd="slow" advTm="240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235C3-E048-4809-BA1F-70A5E137C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01CE14-972F-4F38-ABB9-3B45B4CC14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907" y="1825625"/>
            <a:ext cx="5880186" cy="4351338"/>
          </a:xfrm>
        </p:spPr>
      </p:pic>
    </p:spTree>
    <p:extLst>
      <p:ext uri="{BB962C8B-B14F-4D97-AF65-F5344CB8AC3E}">
        <p14:creationId xmlns:p14="http://schemas.microsoft.com/office/powerpoint/2010/main" val="3740838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29"/>
    </mc:Choice>
    <mc:Fallback>
      <p:transition spd="slow" advTm="2029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E9788-AA0B-4A34-9943-217F87496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97D096-81F5-49C6-A93E-4DFC221D5F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907" y="1825625"/>
            <a:ext cx="5880186" cy="4351338"/>
          </a:xfrm>
        </p:spPr>
      </p:pic>
    </p:spTree>
    <p:extLst>
      <p:ext uri="{BB962C8B-B14F-4D97-AF65-F5344CB8AC3E}">
        <p14:creationId xmlns:p14="http://schemas.microsoft.com/office/powerpoint/2010/main" val="3238373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14"/>
    </mc:Choice>
    <mc:Fallback>
      <p:transition spd="slow" advTm="2014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246A6-4C64-4F68-B4D9-B72AA1F37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FAF63E-FC02-431D-AD30-450E3E9DB2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907" y="1825625"/>
            <a:ext cx="5880186" cy="4351338"/>
          </a:xfrm>
        </p:spPr>
      </p:pic>
    </p:spTree>
    <p:extLst>
      <p:ext uri="{BB962C8B-B14F-4D97-AF65-F5344CB8AC3E}">
        <p14:creationId xmlns:p14="http://schemas.microsoft.com/office/powerpoint/2010/main" val="2833232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06"/>
    </mc:Choice>
    <mc:Fallback>
      <p:transition spd="slow" advTm="190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57FB5-F2E0-47A9-A737-266C6D2AB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A9CE67-BE1A-4469-BF93-9EF38EDD8F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907" y="1825625"/>
            <a:ext cx="5880186" cy="4351338"/>
          </a:xfrm>
        </p:spPr>
      </p:pic>
    </p:spTree>
    <p:extLst>
      <p:ext uri="{BB962C8B-B14F-4D97-AF65-F5344CB8AC3E}">
        <p14:creationId xmlns:p14="http://schemas.microsoft.com/office/powerpoint/2010/main" val="3585891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81"/>
    </mc:Choice>
    <mc:Fallback>
      <p:transition spd="slow" advTm="198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BE195-8E41-4DF3-B87C-CA79FD48C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2AF381-8531-4A65-A57A-19E9B0FA4D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907" y="1825625"/>
            <a:ext cx="5880186" cy="4351338"/>
          </a:xfrm>
        </p:spPr>
      </p:pic>
    </p:spTree>
    <p:extLst>
      <p:ext uri="{BB962C8B-B14F-4D97-AF65-F5344CB8AC3E}">
        <p14:creationId xmlns:p14="http://schemas.microsoft.com/office/powerpoint/2010/main" val="494431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33"/>
    </mc:Choice>
    <mc:Fallback>
      <p:transition spd="slow" advTm="2033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4F7A4-0C76-465F-A2E8-9F1A6E065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15B4B1-0FA0-4D44-9611-2A17EBEB81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907" y="1825625"/>
            <a:ext cx="5880186" cy="4351338"/>
          </a:xfrm>
        </p:spPr>
      </p:pic>
    </p:spTree>
    <p:extLst>
      <p:ext uri="{BB962C8B-B14F-4D97-AF65-F5344CB8AC3E}">
        <p14:creationId xmlns:p14="http://schemas.microsoft.com/office/powerpoint/2010/main" val="3208193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76"/>
    </mc:Choice>
    <mc:Fallback>
      <p:transition spd="slow" advTm="2076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6129A-6214-4725-A7ED-C19CA1F44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8E7B225-53B3-439E-8D88-6FC17BD0D9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907" y="1825625"/>
            <a:ext cx="5880186" cy="4351338"/>
          </a:xfrm>
        </p:spPr>
      </p:pic>
    </p:spTree>
    <p:extLst>
      <p:ext uri="{BB962C8B-B14F-4D97-AF65-F5344CB8AC3E}">
        <p14:creationId xmlns:p14="http://schemas.microsoft.com/office/powerpoint/2010/main" val="4247678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69"/>
    </mc:Choice>
    <mc:Fallback>
      <p:transition spd="slow" advTm="1969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FAD21-8BAB-4987-9382-FC341AE17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641368-315F-426A-B2F0-C407F3380A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907" y="1825625"/>
            <a:ext cx="5880186" cy="4351338"/>
          </a:xfrm>
        </p:spPr>
      </p:pic>
    </p:spTree>
    <p:extLst>
      <p:ext uri="{BB962C8B-B14F-4D97-AF65-F5344CB8AC3E}">
        <p14:creationId xmlns:p14="http://schemas.microsoft.com/office/powerpoint/2010/main" val="2989870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58"/>
    </mc:Choice>
    <mc:Fallback>
      <p:transition spd="slow" advTm="205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779A2-8504-4A62-AB29-052B6649E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DB2D85-4132-4CFF-86CE-A45E652D8F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907" y="1825625"/>
            <a:ext cx="5880186" cy="4351338"/>
          </a:xfrm>
        </p:spPr>
      </p:pic>
    </p:spTree>
    <p:extLst>
      <p:ext uri="{BB962C8B-B14F-4D97-AF65-F5344CB8AC3E}">
        <p14:creationId xmlns:p14="http://schemas.microsoft.com/office/powerpoint/2010/main" val="3768093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27"/>
    </mc:Choice>
    <mc:Fallback>
      <p:transition spd="slow" advTm="1727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Rodney Harrier</dc:creator>
  <cp:lastModifiedBy>Rodney Harrier</cp:lastModifiedBy>
  <cp:revision>3</cp:revision>
  <dcterms:created xsi:type="dcterms:W3CDTF">2023-06-24T16:23:45Z</dcterms:created>
  <dcterms:modified xsi:type="dcterms:W3CDTF">2023-06-24T16:41:30Z</dcterms:modified>
</cp:coreProperties>
</file>